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</p:sldMasterIdLst>
  <p:notesMasterIdLst>
    <p:notesMasterId r:id="rId7"/>
  </p:notesMasterIdLst>
  <p:sldIdLst>
    <p:sldId id="258" r:id="rId2"/>
    <p:sldId id="261" r:id="rId3"/>
    <p:sldId id="263" r:id="rId4"/>
    <p:sldId id="262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97FF"/>
    <a:srgbClr val="B1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89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27CCC-D745-4A0A-918D-E5B153C39E69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4FB1D7-043D-4CE2-B575-8E6466DC8F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3891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과정 중에 사용하는 플랫폼은 크게 </a:t>
            </a:r>
            <a:r>
              <a:rPr lang="en-US" altLang="ko-KR" dirty="0"/>
              <a:t>4</a:t>
            </a:r>
            <a:r>
              <a:rPr lang="ko-KR" altLang="en-US" dirty="0"/>
              <a:t>가지입니다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일일 출결 및 출석 확인을 위한 </a:t>
            </a:r>
            <a:r>
              <a:rPr lang="en-US" altLang="ko-KR" dirty="0"/>
              <a:t>HRD-net </a:t>
            </a:r>
            <a:r>
              <a:rPr lang="ko-KR" altLang="en-US" dirty="0" err="1"/>
              <a:t>앱이</a:t>
            </a:r>
            <a:r>
              <a:rPr lang="ko-KR" altLang="en-US" dirty="0"/>
              <a:t> </a:t>
            </a:r>
            <a:r>
              <a:rPr lang="ko-KR" altLang="en-US" dirty="0" err="1"/>
              <a:t>있구요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강의 공지사항</a:t>
            </a:r>
            <a:r>
              <a:rPr lang="en-US" altLang="ko-KR" dirty="0"/>
              <a:t>,</a:t>
            </a:r>
            <a:r>
              <a:rPr lang="ko-KR" altLang="en-US" dirty="0"/>
              <a:t> 교과목 평가</a:t>
            </a:r>
            <a:r>
              <a:rPr lang="en-US" altLang="ko-KR" dirty="0"/>
              <a:t>,</a:t>
            </a:r>
            <a:r>
              <a:rPr lang="ko-KR" altLang="en-US" dirty="0"/>
              <a:t> 설문을 할 수 있는 멀티캠퍼스 교육 플랫폼인 </a:t>
            </a:r>
            <a:r>
              <a:rPr lang="en-US" altLang="ko-KR" dirty="0"/>
              <a:t>MLP</a:t>
            </a:r>
            <a:r>
              <a:rPr lang="ko-KR" altLang="en-US" dirty="0"/>
              <a:t>가 </a:t>
            </a:r>
            <a:r>
              <a:rPr lang="ko-KR" altLang="en-US" dirty="0" err="1"/>
              <a:t>있구요</a:t>
            </a:r>
            <a:endParaRPr lang="en-US" altLang="ko-KR" dirty="0"/>
          </a:p>
          <a:p>
            <a:r>
              <a:rPr lang="ko-KR" altLang="en-US" dirty="0"/>
              <a:t>실시간 소통</a:t>
            </a:r>
            <a:r>
              <a:rPr lang="en-US" altLang="ko-KR" dirty="0"/>
              <a:t>, </a:t>
            </a:r>
            <a:r>
              <a:rPr lang="ko-KR" altLang="en-US" dirty="0"/>
              <a:t>코드 리뷰</a:t>
            </a:r>
            <a:r>
              <a:rPr lang="en-US" altLang="ko-KR" dirty="0"/>
              <a:t>, </a:t>
            </a:r>
            <a:r>
              <a:rPr lang="ko-KR" altLang="en-US" dirty="0" err="1"/>
              <a:t>스터디</a:t>
            </a:r>
            <a:r>
              <a:rPr lang="ko-KR" altLang="en-US" dirty="0"/>
              <a:t> 모집 등 종합적인 커뮤니케이션을 하는 </a:t>
            </a:r>
            <a:r>
              <a:rPr lang="ko-KR" altLang="en-US" dirty="0" err="1"/>
              <a:t>슬랙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마지막으로 실시간 비대면 강의 진행을 위한 </a:t>
            </a:r>
            <a:r>
              <a:rPr lang="en-US" altLang="ko-KR" dirty="0"/>
              <a:t>ZOOM </a:t>
            </a:r>
            <a:r>
              <a:rPr lang="ko-KR" altLang="en-US" dirty="0"/>
              <a:t>플랫폼입니다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사용할 플랫폼에 대해 간단하게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76AA-0396-4AB0-AB52-4CEE009A9DD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145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과정 중에 사용하는 플랫폼은 크게 </a:t>
            </a:r>
            <a:r>
              <a:rPr lang="en-US" altLang="ko-KR" dirty="0"/>
              <a:t>4</a:t>
            </a:r>
            <a:r>
              <a:rPr lang="ko-KR" altLang="en-US" dirty="0"/>
              <a:t>가지입니다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일일 출결 및 출석 확인을 위한 </a:t>
            </a:r>
            <a:r>
              <a:rPr lang="en-US" altLang="ko-KR" dirty="0"/>
              <a:t>HRD-net </a:t>
            </a:r>
            <a:r>
              <a:rPr lang="ko-KR" altLang="en-US" dirty="0" err="1"/>
              <a:t>앱이</a:t>
            </a:r>
            <a:r>
              <a:rPr lang="ko-KR" altLang="en-US" dirty="0"/>
              <a:t> </a:t>
            </a:r>
            <a:r>
              <a:rPr lang="ko-KR" altLang="en-US" dirty="0" err="1"/>
              <a:t>있구요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강의 공지사항</a:t>
            </a:r>
            <a:r>
              <a:rPr lang="en-US" altLang="ko-KR" dirty="0"/>
              <a:t>,</a:t>
            </a:r>
            <a:r>
              <a:rPr lang="ko-KR" altLang="en-US" dirty="0"/>
              <a:t> 교과목 평가</a:t>
            </a:r>
            <a:r>
              <a:rPr lang="en-US" altLang="ko-KR" dirty="0"/>
              <a:t>,</a:t>
            </a:r>
            <a:r>
              <a:rPr lang="ko-KR" altLang="en-US" dirty="0"/>
              <a:t> 설문을 할 수 있는 멀티캠퍼스 교육 플랫폼인 </a:t>
            </a:r>
            <a:r>
              <a:rPr lang="en-US" altLang="ko-KR" dirty="0"/>
              <a:t>MLP</a:t>
            </a:r>
            <a:r>
              <a:rPr lang="ko-KR" altLang="en-US" dirty="0"/>
              <a:t>가 </a:t>
            </a:r>
            <a:r>
              <a:rPr lang="ko-KR" altLang="en-US" dirty="0" err="1"/>
              <a:t>있구요</a:t>
            </a:r>
            <a:endParaRPr lang="en-US" altLang="ko-KR" dirty="0"/>
          </a:p>
          <a:p>
            <a:r>
              <a:rPr lang="ko-KR" altLang="en-US" dirty="0"/>
              <a:t>실시간 소통</a:t>
            </a:r>
            <a:r>
              <a:rPr lang="en-US" altLang="ko-KR" dirty="0"/>
              <a:t>, </a:t>
            </a:r>
            <a:r>
              <a:rPr lang="ko-KR" altLang="en-US" dirty="0"/>
              <a:t>코드 리뷰</a:t>
            </a:r>
            <a:r>
              <a:rPr lang="en-US" altLang="ko-KR" dirty="0"/>
              <a:t>, </a:t>
            </a:r>
            <a:r>
              <a:rPr lang="ko-KR" altLang="en-US" dirty="0" err="1"/>
              <a:t>스터디</a:t>
            </a:r>
            <a:r>
              <a:rPr lang="ko-KR" altLang="en-US" dirty="0"/>
              <a:t> 모집 등 종합적인 커뮤니케이션을 하는 </a:t>
            </a:r>
            <a:r>
              <a:rPr lang="ko-KR" altLang="en-US" dirty="0" err="1"/>
              <a:t>슬랙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마지막으로 실시간 비대면 강의 진행을 위한 </a:t>
            </a:r>
            <a:r>
              <a:rPr lang="en-US" altLang="ko-KR" dirty="0"/>
              <a:t>ZOOM </a:t>
            </a:r>
            <a:r>
              <a:rPr lang="ko-KR" altLang="en-US" dirty="0"/>
              <a:t>플랫폼입니다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사용할 플랫폼에 대해 간단하게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76AA-0396-4AB0-AB52-4CEE009A9DD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994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945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146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689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내지(공통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0CC1823-CC94-417D-BF14-FE0D8667B682}"/>
              </a:ext>
            </a:extLst>
          </p:cNvPr>
          <p:cNvSpPr txBox="1"/>
          <p:nvPr userDrawn="1"/>
        </p:nvSpPr>
        <p:spPr>
          <a:xfrm>
            <a:off x="4930419" y="6687974"/>
            <a:ext cx="2331160" cy="1118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fld id="{C785EAA9-7F8D-4D4D-91D4-77D2E1A1B067}" type="slidenum">
              <a:rPr lang="en-US" altLang="ko-KR" sz="727" smtClean="0">
                <a:solidFill>
                  <a:schemeClr val="tx1">
                    <a:lumMod val="95000"/>
                    <a:lumOff val="5000"/>
                  </a:schemeClr>
                </a:solidFill>
                <a:latin typeface="LG스마트체2.0 SemiBold" panose="020B0600000101010101" pitchFamily="50" charset="-127"/>
                <a:ea typeface="LG스마트체2.0 SemiBold" panose="020B0600000101010101" pitchFamily="50" charset="-127"/>
              </a:rPr>
              <a:pPr algn="ctr"/>
              <a:t>‹#›</a:t>
            </a:fld>
            <a:endParaRPr lang="ko-KR" altLang="en-US" sz="727" dirty="0">
              <a:solidFill>
                <a:schemeClr val="tx1">
                  <a:lumMod val="95000"/>
                  <a:lumOff val="5000"/>
                </a:schemeClr>
              </a:solidFill>
              <a:latin typeface="LG스마트체2.0 SemiBold" panose="020B0600000101010101" pitchFamily="50" charset="-127"/>
              <a:ea typeface="LG스마트체2.0 SemiBold" panose="020B0600000101010101" pitchFamily="50" charset="-127"/>
            </a:endParaRPr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4BC08C4C-BF24-48E4-A815-396FB5B49B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53600" y="6172488"/>
            <a:ext cx="2083592" cy="55013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ko-KR" altLang="en-US" sz="1179" kern="1200" dirty="0">
                <a:solidFill>
                  <a:schemeClr val="tx1"/>
                </a:solidFill>
                <a:latin typeface="LG스마트체2.0 SemiBold" panose="020B0600000101010101" pitchFamily="50" charset="-127"/>
                <a:ea typeface="LG스마트체2.0 SemiBold" panose="020B0600000101010101" pitchFamily="50" charset="-127"/>
                <a:cs typeface="+mn-cs"/>
              </a:defRPr>
            </a:lvl1pPr>
          </a:lstStyle>
          <a:p>
            <a:r>
              <a:rPr lang="ko-KR" altLang="en-US" dirty="0"/>
              <a:t>이미지영역</a:t>
            </a:r>
            <a:r>
              <a:rPr lang="en-US" altLang="ko-KR" dirty="0"/>
              <a:t>(</a:t>
            </a:r>
            <a:r>
              <a:rPr lang="ko-KR" altLang="en-US" dirty="0"/>
              <a:t>선택사항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로고</a:t>
            </a:r>
            <a:r>
              <a:rPr lang="en-US" altLang="ko-KR" dirty="0"/>
              <a:t>, </a:t>
            </a:r>
            <a:r>
              <a:rPr lang="ko-KR" altLang="en-US" dirty="0"/>
              <a:t>캐릭터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B2D54ED-FFA4-4E1B-B0B1-A2BE62B33FCA}"/>
              </a:ext>
            </a:extLst>
          </p:cNvPr>
          <p:cNvSpPr/>
          <p:nvPr userDrawn="1"/>
        </p:nvSpPr>
        <p:spPr>
          <a:xfrm>
            <a:off x="1" y="-4761"/>
            <a:ext cx="12192000" cy="834936"/>
          </a:xfrm>
          <a:prstGeom prst="rect">
            <a:avLst/>
          </a:prstGeom>
          <a:solidFill>
            <a:srgbClr val="EB0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/>
          </a:p>
        </p:txBody>
      </p:sp>
      <p:sp>
        <p:nvSpPr>
          <p:cNvPr id="18" name="텍스트 개체 틀 2">
            <a:extLst>
              <a:ext uri="{FF2B5EF4-FFF2-40B4-BE49-F238E27FC236}">
                <a16:creationId xmlns:a16="http://schemas.microsoft.com/office/drawing/2014/main" id="{2110933B-AE10-4201-9578-81627B646B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4171" y="126957"/>
            <a:ext cx="6980305" cy="309292"/>
          </a:xfrm>
          <a:prstGeom prst="rect">
            <a:avLst/>
          </a:prstGeom>
        </p:spPr>
        <p:txBody>
          <a:bodyPr lIns="0" tIns="0" rIns="36000" bIns="0" anchor="b">
            <a:noAutofit/>
          </a:bodyPr>
          <a:lstStyle>
            <a:lvl1pPr marL="0" indent="0" latinLnBrk="0">
              <a:lnSpc>
                <a:spcPct val="100000"/>
              </a:lnSpc>
              <a:buNone/>
              <a:defRPr sz="1633" spc="-91" baseline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567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2pPr>
            <a:lvl3pPr>
              <a:defRPr sz="1371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3pPr>
            <a:lvl4pPr>
              <a:defRPr sz="1175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4pPr>
            <a:lvl5pPr>
              <a:defRPr sz="1175"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5pPr>
          </a:lstStyle>
          <a:p>
            <a:pPr lvl="0"/>
            <a:r>
              <a:rPr lang="en-US" altLang="ko-KR" dirty="0"/>
              <a:t>Page Title</a:t>
            </a:r>
            <a:endParaRPr lang="ko-KR" altLang="en-US" dirty="0"/>
          </a:p>
        </p:txBody>
      </p:sp>
      <p:sp>
        <p:nvSpPr>
          <p:cNvPr id="19" name="텍스트 개체 틀 3">
            <a:extLst>
              <a:ext uri="{FF2B5EF4-FFF2-40B4-BE49-F238E27FC236}">
                <a16:creationId xmlns:a16="http://schemas.microsoft.com/office/drawing/2014/main" id="{7403DB8B-5C97-44AB-9B5B-4616632F8F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68956" y="126742"/>
            <a:ext cx="2268237" cy="309633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lang="ko-KR" altLang="en-US" sz="1089" kern="1200" dirty="0">
                <a:solidFill>
                  <a:schemeClr val="bg1"/>
                </a:solidFill>
                <a:latin typeface="LG스마트체2.0 SemiBold" panose="020B0600000101010101" pitchFamily="50" charset="-127"/>
                <a:ea typeface="LG스마트체2.0 SemiBold" panose="020B0600000101010101" pitchFamily="50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TEXT</a:t>
            </a:r>
            <a:r>
              <a:rPr lang="ko-KR" altLang="en-US" dirty="0"/>
              <a:t>를 입력하세요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ABC30A6-7B31-4402-8027-7E61EE356C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977" t="1" r="10394" b="3496"/>
          <a:stretch/>
        </p:blipFill>
        <p:spPr>
          <a:xfrm>
            <a:off x="299321" y="6143224"/>
            <a:ext cx="1072683" cy="61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13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192">
          <p15:clr>
            <a:srgbClr val="FBAE40"/>
          </p15:clr>
        </p15:guide>
        <p15:guide id="3" pos="654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616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2807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815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2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70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818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55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35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DA36B-2A44-43AD-9AFA-BB23B3CA7A37}" type="datetimeFigureOut">
              <a:rPr lang="ko-KR" altLang="en-US" smtClean="0"/>
              <a:t>2025-02-01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2EA6C-A90F-4542-BBA7-93BBBEC0F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14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DA9-E823-E627-9260-B09774A55119}"/>
              </a:ext>
            </a:extLst>
          </p:cNvPr>
          <p:cNvSpPr/>
          <p:nvPr/>
        </p:nvSpPr>
        <p:spPr>
          <a:xfrm>
            <a:off x="0" y="822444"/>
            <a:ext cx="12291645" cy="6035563"/>
          </a:xfrm>
          <a:prstGeom prst="rect">
            <a:avLst/>
          </a:prstGeom>
          <a:solidFill>
            <a:srgbClr val="FFEB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/>
          </a:p>
        </p:txBody>
      </p:sp>
      <p:sp>
        <p:nvSpPr>
          <p:cNvPr id="3" name="사각형: 둥근 대각선 방향 모서리 2">
            <a:extLst>
              <a:ext uri="{FF2B5EF4-FFF2-40B4-BE49-F238E27FC236}">
                <a16:creationId xmlns:a16="http://schemas.microsoft.com/office/drawing/2014/main" id="{B9451787-8174-7AA5-39C4-08FA71C70AE3}"/>
              </a:ext>
            </a:extLst>
          </p:cNvPr>
          <p:cNvSpPr/>
          <p:nvPr/>
        </p:nvSpPr>
        <p:spPr>
          <a:xfrm flipH="1">
            <a:off x="457198" y="1106038"/>
            <a:ext cx="11438793" cy="4984252"/>
          </a:xfrm>
          <a:prstGeom prst="round2DiagRect">
            <a:avLst/>
          </a:prstGeom>
          <a:solidFill>
            <a:schemeClr val="bg1"/>
          </a:solidFill>
          <a:ln w="50800" cmpd="thickThin">
            <a:solidFill>
              <a:srgbClr val="EB008B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915721 w 10070075"/>
                      <a:gd name="connsiteY0" fmla="*/ 0 h 5494215"/>
                      <a:gd name="connsiteX1" fmla="*/ 10070075 w 10070075"/>
                      <a:gd name="connsiteY1" fmla="*/ 0 h 5494215"/>
                      <a:gd name="connsiteX2" fmla="*/ 10070075 w 10070075"/>
                      <a:gd name="connsiteY2" fmla="*/ 0 h 5494215"/>
                      <a:gd name="connsiteX3" fmla="*/ 10070075 w 10070075"/>
                      <a:gd name="connsiteY3" fmla="*/ 4578494 h 5494215"/>
                      <a:gd name="connsiteX4" fmla="*/ 9154354 w 10070075"/>
                      <a:gd name="connsiteY4" fmla="*/ 5494215 h 5494215"/>
                      <a:gd name="connsiteX5" fmla="*/ 0 w 10070075"/>
                      <a:gd name="connsiteY5" fmla="*/ 5494215 h 5494215"/>
                      <a:gd name="connsiteX6" fmla="*/ 0 w 10070075"/>
                      <a:gd name="connsiteY6" fmla="*/ 5494215 h 5494215"/>
                      <a:gd name="connsiteX7" fmla="*/ 0 w 10070075"/>
                      <a:gd name="connsiteY7" fmla="*/ 915721 h 5494215"/>
                      <a:gd name="connsiteX8" fmla="*/ 915721 w 10070075"/>
                      <a:gd name="connsiteY8" fmla="*/ 0 h 5494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70075" h="5494215" fill="none" extrusionOk="0">
                        <a:moveTo>
                          <a:pt x="915721" y="0"/>
                        </a:moveTo>
                        <a:cubicBezTo>
                          <a:pt x="2017953" y="48231"/>
                          <a:pt x="6283435" y="-84455"/>
                          <a:pt x="10070075" y="0"/>
                        </a:cubicBezTo>
                        <a:lnTo>
                          <a:pt x="10070075" y="0"/>
                        </a:lnTo>
                        <a:cubicBezTo>
                          <a:pt x="10108656" y="1478091"/>
                          <a:pt x="10006734" y="3604262"/>
                          <a:pt x="10070075" y="4578494"/>
                        </a:cubicBezTo>
                        <a:cubicBezTo>
                          <a:pt x="9998902" y="5072721"/>
                          <a:pt x="9679104" y="5509762"/>
                          <a:pt x="9154354" y="5494215"/>
                        </a:cubicBezTo>
                        <a:cubicBezTo>
                          <a:pt x="6574011" y="5363261"/>
                          <a:pt x="1906030" y="5450641"/>
                          <a:pt x="0" y="5494215"/>
                        </a:cubicBezTo>
                        <a:lnTo>
                          <a:pt x="0" y="5494215"/>
                        </a:lnTo>
                        <a:cubicBezTo>
                          <a:pt x="-80982" y="4869351"/>
                          <a:pt x="-72255" y="2597761"/>
                          <a:pt x="0" y="915721"/>
                        </a:cubicBezTo>
                        <a:cubicBezTo>
                          <a:pt x="75503" y="343875"/>
                          <a:pt x="418103" y="-38200"/>
                          <a:pt x="915721" y="0"/>
                        </a:cubicBezTo>
                        <a:close/>
                      </a:path>
                      <a:path w="10070075" h="5494215" stroke="0" extrusionOk="0">
                        <a:moveTo>
                          <a:pt x="915721" y="0"/>
                        </a:moveTo>
                        <a:cubicBezTo>
                          <a:pt x="2987864" y="118645"/>
                          <a:pt x="8679817" y="116012"/>
                          <a:pt x="10070075" y="0"/>
                        </a:cubicBezTo>
                        <a:lnTo>
                          <a:pt x="10070075" y="0"/>
                        </a:lnTo>
                        <a:cubicBezTo>
                          <a:pt x="9937193" y="814995"/>
                          <a:pt x="10155026" y="3699436"/>
                          <a:pt x="10070075" y="4578494"/>
                        </a:cubicBezTo>
                        <a:cubicBezTo>
                          <a:pt x="10023008" y="5130197"/>
                          <a:pt x="9652156" y="5538083"/>
                          <a:pt x="9154354" y="5494215"/>
                        </a:cubicBezTo>
                        <a:cubicBezTo>
                          <a:pt x="7959017" y="5514402"/>
                          <a:pt x="1647475" y="5646695"/>
                          <a:pt x="0" y="5494215"/>
                        </a:cubicBezTo>
                        <a:lnTo>
                          <a:pt x="0" y="5494215"/>
                        </a:lnTo>
                        <a:cubicBezTo>
                          <a:pt x="-49533" y="4853147"/>
                          <a:pt x="-14809" y="1702150"/>
                          <a:pt x="0" y="915721"/>
                        </a:cubicBezTo>
                        <a:cubicBezTo>
                          <a:pt x="-98476" y="394902"/>
                          <a:pt x="351956" y="54631"/>
                          <a:pt x="915721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D70D7C-13A2-9B2F-D33E-EC6FB055BC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597" y="275893"/>
            <a:ext cx="5553224" cy="309292"/>
          </a:xfrm>
        </p:spPr>
        <p:txBody>
          <a:bodyPr/>
          <a:lstStyle/>
          <a:p>
            <a:r>
              <a:rPr lang="ko-KR" altLang="en-US" sz="254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자기소개 </a:t>
            </a:r>
            <a:r>
              <a:rPr lang="ko-KR" altLang="en-US" sz="254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ㅣ</a:t>
            </a:r>
            <a:r>
              <a:rPr lang="ko-KR" altLang="en-US" sz="254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인적사항</a:t>
            </a:r>
            <a:endParaRPr lang="ko-KR" altLang="en-US" sz="2359" dirty="0"/>
          </a:p>
        </p:txBody>
      </p:sp>
      <p:sp>
        <p:nvSpPr>
          <p:cNvPr id="7" name="텍스트 개체 틀 4">
            <a:extLst>
              <a:ext uri="{FF2B5EF4-FFF2-40B4-BE49-F238E27FC236}">
                <a16:creationId xmlns:a16="http://schemas.microsoft.com/office/drawing/2014/main" id="{6CB71630-F008-336F-D251-FAEEFAC90D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47229" y="219006"/>
            <a:ext cx="2522986" cy="309633"/>
          </a:xfrm>
        </p:spPr>
        <p:txBody>
          <a:bodyPr>
            <a:no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유레카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SW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교육과정</a:t>
            </a:r>
          </a:p>
        </p:txBody>
      </p:sp>
      <p:sp>
        <p:nvSpPr>
          <p:cNvPr id="46" name="텍스트 개체 틀 3">
            <a:extLst>
              <a:ext uri="{FF2B5EF4-FFF2-40B4-BE49-F238E27FC236}">
                <a16:creationId xmlns:a16="http://schemas.microsoft.com/office/drawing/2014/main" id="{8444D61D-941E-4E08-EAD9-9D9428549FDD}"/>
              </a:ext>
            </a:extLst>
          </p:cNvPr>
          <p:cNvSpPr txBox="1">
            <a:spLocks/>
          </p:cNvSpPr>
          <p:nvPr/>
        </p:nvSpPr>
        <p:spPr>
          <a:xfrm>
            <a:off x="4116676" y="3260822"/>
            <a:ext cx="6959835" cy="2327776"/>
          </a:xfrm>
          <a:prstGeom prst="rect">
            <a:avLst/>
          </a:prstGeom>
        </p:spPr>
        <p:txBody>
          <a:bodyPr lIns="0" tIns="0" rIns="32659" bIns="0" anchor="b">
            <a:noAutofit/>
          </a:bodyPr>
          <a:lstStyle>
            <a:lvl1pPr marL="0" indent="0" algn="l" defTabSz="1007943" rtl="0" eaLnBrk="1" latinLnBrk="0" hangingPunct="1">
              <a:lnSpc>
                <a:spcPct val="10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00" kern="1200" spc="-100" baseline="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  <a:cs typeface="+mn-cs"/>
              </a:defRPr>
            </a:lvl1pPr>
            <a:lvl2pPr marL="75595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727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2pPr>
            <a:lvl3pPr marL="1259929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511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3pPr>
            <a:lvl4pPr marL="1763900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4pPr>
            <a:lvl5pPr marL="2267872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5pPr>
            <a:lvl6pPr marL="2771844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전공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화학과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arenR"/>
            </a:pP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MBTI : ESFJ(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놀 때만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~)</a:t>
            </a:r>
          </a:p>
          <a:p>
            <a:pPr marL="457200" indent="-457200"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제일 좋았던 경험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인생에서 가장 아름다운 노을을 보았을 때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in </a:t>
            </a:r>
            <a:r>
              <a:rPr lang="ko-KR" altLang="en-US" sz="1815" spc="-9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코타키나발루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요즘 취미와 관심사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운동하기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필름 사진찍기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                       </a:t>
            </a: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패션 유행 알아보기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5)  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앞으로의 계획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디자인 개발자 되기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                                                                            </a:t>
            </a:r>
            <a:endParaRPr lang="en-US" altLang="ko-KR" sz="1815" b="1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모서리가 둥근 직사각형 366">
            <a:extLst>
              <a:ext uri="{FF2B5EF4-FFF2-40B4-BE49-F238E27FC236}">
                <a16:creationId xmlns:a16="http://schemas.microsoft.com/office/drawing/2014/main" id="{12744B3F-8D93-7ADD-5708-B20EBEDA6A1A}"/>
              </a:ext>
            </a:extLst>
          </p:cNvPr>
          <p:cNvSpPr>
            <a:spLocks/>
          </p:cNvSpPr>
          <p:nvPr/>
        </p:nvSpPr>
        <p:spPr>
          <a:xfrm>
            <a:off x="2325779" y="4130175"/>
            <a:ext cx="1415703" cy="273247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>
              <a:lnSpc>
                <a:spcPct val="110000"/>
              </a:lnSpc>
            </a:pPr>
            <a:r>
              <a:rPr lang="en-US" altLang="ko-KR" sz="1724" dirty="0">
                <a:solidFill>
                  <a:srgbClr val="FBFBF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HRD-Net</a:t>
            </a:r>
          </a:p>
        </p:txBody>
      </p:sp>
      <p:sp>
        <p:nvSpPr>
          <p:cNvPr id="15" name="자유형 14"/>
          <p:cNvSpPr/>
          <p:nvPr/>
        </p:nvSpPr>
        <p:spPr>
          <a:xfrm>
            <a:off x="2316542" y="3226870"/>
            <a:ext cx="2175137" cy="2227758"/>
          </a:xfrm>
          <a:custGeom>
            <a:avLst/>
            <a:gdLst>
              <a:gd name="connsiteX0" fmla="*/ 0 w 1869914"/>
              <a:gd name="connsiteY0" fmla="*/ 0 h 1858515"/>
              <a:gd name="connsiteX1" fmla="*/ 1869914 w 1869914"/>
              <a:gd name="connsiteY1" fmla="*/ 0 h 1858515"/>
              <a:gd name="connsiteX2" fmla="*/ 1869914 w 1869914"/>
              <a:gd name="connsiteY2" fmla="*/ 1858515 h 1858515"/>
              <a:gd name="connsiteX3" fmla="*/ 0 w 1869914"/>
              <a:gd name="connsiteY3" fmla="*/ 1858515 h 1858515"/>
              <a:gd name="connsiteX4" fmla="*/ 0 w 1869914"/>
              <a:gd name="connsiteY4" fmla="*/ 0 h 1858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9914" h="1858515">
                <a:moveTo>
                  <a:pt x="0" y="0"/>
                </a:moveTo>
                <a:lnTo>
                  <a:pt x="1869914" y="0"/>
                </a:lnTo>
                <a:lnTo>
                  <a:pt x="1869914" y="1858515"/>
                </a:lnTo>
                <a:lnTo>
                  <a:pt x="0" y="185851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5100" tIns="165100" rIns="165100" bIns="165100" numCol="1" spcCol="1270" anchor="b" anchorCtr="0">
            <a:noAutofit/>
          </a:bodyPr>
          <a:lstStyle/>
          <a:p>
            <a:pPr lvl="0" algn="l" defTabSz="288925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6500" kern="1200" dirty="0"/>
          </a:p>
        </p:txBody>
      </p:sp>
      <p:grpSp>
        <p:nvGrpSpPr>
          <p:cNvPr id="40" name="그룹 39"/>
          <p:cNvGrpSpPr/>
          <p:nvPr/>
        </p:nvGrpSpPr>
        <p:grpSpPr>
          <a:xfrm>
            <a:off x="4116676" y="1951359"/>
            <a:ext cx="1985103" cy="648305"/>
            <a:chOff x="4436538" y="1921164"/>
            <a:chExt cx="1985103" cy="648305"/>
          </a:xfrm>
        </p:grpSpPr>
        <p:sp>
          <p:nvSpPr>
            <p:cNvPr id="41" name="텍스트 개체 틀 3">
              <a:extLst>
                <a:ext uri="{FF2B5EF4-FFF2-40B4-BE49-F238E27FC236}">
                  <a16:creationId xmlns:a16="http://schemas.microsoft.com/office/drawing/2014/main" id="{8C76E740-736E-9C92-046A-9FC39D2FB67A}"/>
                </a:ext>
              </a:extLst>
            </p:cNvPr>
            <p:cNvSpPr txBox="1">
              <a:spLocks/>
            </p:cNvSpPr>
            <p:nvPr/>
          </p:nvSpPr>
          <p:spPr>
            <a:xfrm>
              <a:off x="4716666" y="1921164"/>
              <a:ext cx="1704975" cy="648305"/>
            </a:xfrm>
            <a:prstGeom prst="rect">
              <a:avLst/>
            </a:prstGeom>
          </p:spPr>
          <p:txBody>
            <a:bodyPr lIns="0" tIns="0" rIns="36000" bIns="0" anchor="b">
              <a:noAutofit/>
            </a:bodyPr>
            <a:lstStyle>
              <a:lvl1pPr marL="0" indent="0" algn="l" defTabSz="1007943" rtl="0" eaLnBrk="1" latinLnBrk="0" hangingPunct="1">
                <a:lnSpc>
                  <a:spcPct val="100000"/>
                </a:lnSpc>
                <a:spcBef>
                  <a:spcPts val="1102"/>
                </a:spcBef>
                <a:buFont typeface="Arial" panose="020B0604020202020204" pitchFamily="34" charset="0"/>
                <a:buNone/>
                <a:defRPr sz="1800" kern="1200" spc="-100" baseline="0">
                  <a:solidFill>
                    <a:schemeClr val="bg1"/>
                  </a:solidFill>
                  <a:latin typeface="LG스마트체 SemiBold" panose="020B0600000101010101" pitchFamily="50" charset="-127"/>
                  <a:ea typeface="LG스마트체 SemiBold" panose="020B0600000101010101" pitchFamily="50" charset="-127"/>
                  <a:cs typeface="+mn-cs"/>
                </a:defRPr>
              </a:lvl1pPr>
              <a:lvl2pPr marL="755957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727" kern="1200">
                  <a:solidFill>
                    <a:schemeClr val="tx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  <a:cs typeface="+mn-cs"/>
                </a:defRPr>
              </a:lvl2pPr>
              <a:lvl3pPr marL="1259929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511" kern="1200">
                  <a:solidFill>
                    <a:schemeClr val="tx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  <a:cs typeface="+mn-cs"/>
                </a:defRPr>
              </a:lvl3pPr>
              <a:lvl4pPr marL="1763900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295" kern="1200">
                  <a:solidFill>
                    <a:schemeClr val="tx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  <a:cs typeface="+mn-cs"/>
                </a:defRPr>
              </a:lvl4pPr>
              <a:lvl5pPr marL="2267872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295" kern="1200">
                  <a:solidFill>
                    <a:schemeClr val="tx1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  <a:cs typeface="+mn-cs"/>
                </a:defRPr>
              </a:lvl5pPr>
              <a:lvl6pPr marL="2771844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98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75815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98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9787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98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83758" indent="-251986" algn="l" defTabSz="1007943" rtl="0" eaLnBrk="1" latinLnBrk="1" hangingPunct="1">
                <a:lnSpc>
                  <a:spcPct val="90000"/>
                </a:lnSpc>
                <a:spcBef>
                  <a:spcPts val="551"/>
                </a:spcBef>
                <a:buFont typeface="Arial" panose="020B0604020202020204" pitchFamily="34" charset="0"/>
                <a:buChar char="•"/>
                <a:defRPr sz="198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4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박지회</a:t>
              </a:r>
              <a:endPara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4436538" y="2034035"/>
              <a:ext cx="107335" cy="483187"/>
            </a:xfrm>
            <a:prstGeom prst="rect">
              <a:avLst/>
            </a:prstGeom>
            <a:solidFill>
              <a:srgbClr val="EB00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176" y="2018616"/>
            <a:ext cx="2395074" cy="299341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205" y="1884860"/>
            <a:ext cx="2712981" cy="1527096"/>
          </a:xfrm>
          <a:prstGeom prst="rect">
            <a:avLst/>
          </a:prstGeom>
        </p:spPr>
      </p:pic>
      <p:sp>
        <p:nvSpPr>
          <p:cNvPr id="8" name="오른쪽으로 구부러진 화살표 7"/>
          <p:cNvSpPr/>
          <p:nvPr/>
        </p:nvSpPr>
        <p:spPr>
          <a:xfrm rot="10300370">
            <a:off x="10991171" y="3002381"/>
            <a:ext cx="317790" cy="819150"/>
          </a:xfrm>
          <a:prstGeom prst="curved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55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0027DA9-E823-E627-9260-B09774A55119}"/>
              </a:ext>
            </a:extLst>
          </p:cNvPr>
          <p:cNvSpPr/>
          <p:nvPr/>
        </p:nvSpPr>
        <p:spPr>
          <a:xfrm>
            <a:off x="0" y="822444"/>
            <a:ext cx="12291645" cy="6035563"/>
          </a:xfrm>
          <a:prstGeom prst="rect">
            <a:avLst/>
          </a:prstGeom>
          <a:solidFill>
            <a:srgbClr val="FFEB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/>
          </a:p>
        </p:txBody>
      </p:sp>
      <p:sp>
        <p:nvSpPr>
          <p:cNvPr id="3" name="사각형: 둥근 대각선 방향 모서리 2">
            <a:extLst>
              <a:ext uri="{FF2B5EF4-FFF2-40B4-BE49-F238E27FC236}">
                <a16:creationId xmlns:a16="http://schemas.microsoft.com/office/drawing/2014/main" id="{B9451787-8174-7AA5-39C4-08FA71C70AE3}"/>
              </a:ext>
            </a:extLst>
          </p:cNvPr>
          <p:cNvSpPr/>
          <p:nvPr/>
        </p:nvSpPr>
        <p:spPr>
          <a:xfrm flipH="1">
            <a:off x="457198" y="1106038"/>
            <a:ext cx="11438793" cy="4984252"/>
          </a:xfrm>
          <a:prstGeom prst="round2DiagRect">
            <a:avLst/>
          </a:prstGeom>
          <a:solidFill>
            <a:schemeClr val="bg1"/>
          </a:solidFill>
          <a:ln w="50800" cmpd="thickThin">
            <a:solidFill>
              <a:srgbClr val="EB008B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915721 w 10070075"/>
                      <a:gd name="connsiteY0" fmla="*/ 0 h 5494215"/>
                      <a:gd name="connsiteX1" fmla="*/ 10070075 w 10070075"/>
                      <a:gd name="connsiteY1" fmla="*/ 0 h 5494215"/>
                      <a:gd name="connsiteX2" fmla="*/ 10070075 w 10070075"/>
                      <a:gd name="connsiteY2" fmla="*/ 0 h 5494215"/>
                      <a:gd name="connsiteX3" fmla="*/ 10070075 w 10070075"/>
                      <a:gd name="connsiteY3" fmla="*/ 4578494 h 5494215"/>
                      <a:gd name="connsiteX4" fmla="*/ 9154354 w 10070075"/>
                      <a:gd name="connsiteY4" fmla="*/ 5494215 h 5494215"/>
                      <a:gd name="connsiteX5" fmla="*/ 0 w 10070075"/>
                      <a:gd name="connsiteY5" fmla="*/ 5494215 h 5494215"/>
                      <a:gd name="connsiteX6" fmla="*/ 0 w 10070075"/>
                      <a:gd name="connsiteY6" fmla="*/ 5494215 h 5494215"/>
                      <a:gd name="connsiteX7" fmla="*/ 0 w 10070075"/>
                      <a:gd name="connsiteY7" fmla="*/ 915721 h 5494215"/>
                      <a:gd name="connsiteX8" fmla="*/ 915721 w 10070075"/>
                      <a:gd name="connsiteY8" fmla="*/ 0 h 5494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070075" h="5494215" fill="none" extrusionOk="0">
                        <a:moveTo>
                          <a:pt x="915721" y="0"/>
                        </a:moveTo>
                        <a:cubicBezTo>
                          <a:pt x="2017953" y="48231"/>
                          <a:pt x="6283435" y="-84455"/>
                          <a:pt x="10070075" y="0"/>
                        </a:cubicBezTo>
                        <a:lnTo>
                          <a:pt x="10070075" y="0"/>
                        </a:lnTo>
                        <a:cubicBezTo>
                          <a:pt x="10108656" y="1478091"/>
                          <a:pt x="10006734" y="3604262"/>
                          <a:pt x="10070075" y="4578494"/>
                        </a:cubicBezTo>
                        <a:cubicBezTo>
                          <a:pt x="9998902" y="5072721"/>
                          <a:pt x="9679104" y="5509762"/>
                          <a:pt x="9154354" y="5494215"/>
                        </a:cubicBezTo>
                        <a:cubicBezTo>
                          <a:pt x="6574011" y="5363261"/>
                          <a:pt x="1906030" y="5450641"/>
                          <a:pt x="0" y="5494215"/>
                        </a:cubicBezTo>
                        <a:lnTo>
                          <a:pt x="0" y="5494215"/>
                        </a:lnTo>
                        <a:cubicBezTo>
                          <a:pt x="-80982" y="4869351"/>
                          <a:pt x="-72255" y="2597761"/>
                          <a:pt x="0" y="915721"/>
                        </a:cubicBezTo>
                        <a:cubicBezTo>
                          <a:pt x="75503" y="343875"/>
                          <a:pt x="418103" y="-38200"/>
                          <a:pt x="915721" y="0"/>
                        </a:cubicBezTo>
                        <a:close/>
                      </a:path>
                      <a:path w="10070075" h="5494215" stroke="0" extrusionOk="0">
                        <a:moveTo>
                          <a:pt x="915721" y="0"/>
                        </a:moveTo>
                        <a:cubicBezTo>
                          <a:pt x="2987864" y="118645"/>
                          <a:pt x="8679817" y="116012"/>
                          <a:pt x="10070075" y="0"/>
                        </a:cubicBezTo>
                        <a:lnTo>
                          <a:pt x="10070075" y="0"/>
                        </a:lnTo>
                        <a:cubicBezTo>
                          <a:pt x="9937193" y="814995"/>
                          <a:pt x="10155026" y="3699436"/>
                          <a:pt x="10070075" y="4578494"/>
                        </a:cubicBezTo>
                        <a:cubicBezTo>
                          <a:pt x="10023008" y="5130197"/>
                          <a:pt x="9652156" y="5538083"/>
                          <a:pt x="9154354" y="5494215"/>
                        </a:cubicBezTo>
                        <a:cubicBezTo>
                          <a:pt x="7959017" y="5514402"/>
                          <a:pt x="1647475" y="5646695"/>
                          <a:pt x="0" y="5494215"/>
                        </a:cubicBezTo>
                        <a:lnTo>
                          <a:pt x="0" y="5494215"/>
                        </a:lnTo>
                        <a:cubicBezTo>
                          <a:pt x="-49533" y="4853147"/>
                          <a:pt x="-14809" y="1702150"/>
                          <a:pt x="0" y="915721"/>
                        </a:cubicBezTo>
                        <a:cubicBezTo>
                          <a:pt x="-98476" y="394902"/>
                          <a:pt x="351956" y="54631"/>
                          <a:pt x="915721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D70D7C-13A2-9B2F-D33E-EC6FB055BC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597" y="275893"/>
            <a:ext cx="5553224" cy="309292"/>
          </a:xfrm>
        </p:spPr>
        <p:txBody>
          <a:bodyPr/>
          <a:lstStyle/>
          <a:p>
            <a:r>
              <a:rPr lang="ko-KR" altLang="en-US" sz="254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자기소개 </a:t>
            </a:r>
            <a:r>
              <a:rPr lang="ko-KR" altLang="en-US" sz="254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ㅣ</a:t>
            </a:r>
            <a:r>
              <a:rPr lang="ko-KR" altLang="en-US" sz="254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공유하고 싶은 것</a:t>
            </a:r>
            <a:endParaRPr lang="ko-KR" altLang="en-US" sz="2359" dirty="0"/>
          </a:p>
        </p:txBody>
      </p:sp>
      <p:sp>
        <p:nvSpPr>
          <p:cNvPr id="7" name="텍스트 개체 틀 4">
            <a:extLst>
              <a:ext uri="{FF2B5EF4-FFF2-40B4-BE49-F238E27FC236}">
                <a16:creationId xmlns:a16="http://schemas.microsoft.com/office/drawing/2014/main" id="{6CB71630-F008-336F-D251-FAEEFAC90D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47229" y="219006"/>
            <a:ext cx="2522986" cy="309633"/>
          </a:xfrm>
        </p:spPr>
        <p:txBody>
          <a:bodyPr>
            <a:noAutofit/>
          </a:bodyPr>
          <a:lstStyle/>
          <a:p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유레카 </a:t>
            </a:r>
            <a:r>
              <a:rPr lang="en-US" altLang="ko-KR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SW </a:t>
            </a:r>
            <a:r>
              <a:rPr lang="ko-KR" altLang="en-US" sz="2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교육과정</a:t>
            </a:r>
          </a:p>
        </p:txBody>
      </p:sp>
      <p:sp>
        <p:nvSpPr>
          <p:cNvPr id="111" name="모서리가 둥근 직사각형 40">
            <a:extLst>
              <a:ext uri="{FF2B5EF4-FFF2-40B4-BE49-F238E27FC236}">
                <a16:creationId xmlns:a16="http://schemas.microsoft.com/office/drawing/2014/main" id="{7E5809AF-69CD-EEB2-2018-1DE120310973}"/>
              </a:ext>
            </a:extLst>
          </p:cNvPr>
          <p:cNvSpPr/>
          <p:nvPr/>
        </p:nvSpPr>
        <p:spPr>
          <a:xfrm>
            <a:off x="8751790" y="2930038"/>
            <a:ext cx="795439" cy="7954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33" dirty="0">
              <a:ea typeface="나눔스퀘어 Bold" panose="020B0600000101010101" pitchFamily="50" charset="-127"/>
            </a:endParaRPr>
          </a:p>
        </p:txBody>
      </p:sp>
      <p:sp>
        <p:nvSpPr>
          <p:cNvPr id="31" name="모서리가 둥근 직사각형 366">
            <a:extLst>
              <a:ext uri="{FF2B5EF4-FFF2-40B4-BE49-F238E27FC236}">
                <a16:creationId xmlns:a16="http://schemas.microsoft.com/office/drawing/2014/main" id="{12744B3F-8D93-7ADD-5708-B20EBEDA6A1A}"/>
              </a:ext>
            </a:extLst>
          </p:cNvPr>
          <p:cNvSpPr>
            <a:spLocks/>
          </p:cNvSpPr>
          <p:nvPr/>
        </p:nvSpPr>
        <p:spPr>
          <a:xfrm>
            <a:off x="2325779" y="4130175"/>
            <a:ext cx="1415703" cy="273247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>
              <a:lnSpc>
                <a:spcPct val="110000"/>
              </a:lnSpc>
            </a:pPr>
            <a:r>
              <a:rPr lang="en-US" altLang="ko-KR" sz="1724" dirty="0">
                <a:solidFill>
                  <a:srgbClr val="FBFBF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HRD-Net</a:t>
            </a:r>
          </a:p>
        </p:txBody>
      </p:sp>
      <p:sp>
        <p:nvSpPr>
          <p:cNvPr id="9" name="텍스트 개체 틀 3">
            <a:extLst>
              <a:ext uri="{FF2B5EF4-FFF2-40B4-BE49-F238E27FC236}">
                <a16:creationId xmlns:a16="http://schemas.microsoft.com/office/drawing/2014/main" id="{8444D61D-941E-4E08-EAD9-9D9428549FDD}"/>
              </a:ext>
            </a:extLst>
          </p:cNvPr>
          <p:cNvSpPr txBox="1">
            <a:spLocks/>
          </p:cNvSpPr>
          <p:nvPr/>
        </p:nvSpPr>
        <p:spPr>
          <a:xfrm>
            <a:off x="2665904" y="3479897"/>
            <a:ext cx="6959835" cy="2327776"/>
          </a:xfrm>
          <a:prstGeom prst="rect">
            <a:avLst/>
          </a:prstGeom>
        </p:spPr>
        <p:txBody>
          <a:bodyPr lIns="0" tIns="0" rIns="32659" bIns="0" anchor="b">
            <a:noAutofit/>
          </a:bodyPr>
          <a:lstStyle>
            <a:lvl1pPr marL="0" indent="0" algn="l" defTabSz="1007943" rtl="0" eaLnBrk="1" latinLnBrk="0" hangingPunct="1">
              <a:lnSpc>
                <a:spcPct val="10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00" kern="1200" spc="-100" baseline="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  <a:cs typeface="+mn-cs"/>
              </a:defRPr>
            </a:lvl1pPr>
            <a:lvl2pPr marL="75595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727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2pPr>
            <a:lvl3pPr marL="1259929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511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3pPr>
            <a:lvl4pPr marL="1763900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4pPr>
            <a:lvl5pPr marL="2267872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5pPr>
            <a:lvl6pPr marL="2771844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TMI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이지만 저의 </a:t>
            </a:r>
            <a:r>
              <a:rPr lang="ko-KR" altLang="en-US" sz="1815" spc="-9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최애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동물은 고양이입니다</a:t>
            </a:r>
            <a:r>
              <a:rPr lang="bo-CN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॰｡ཻ˚♡</a:t>
            </a:r>
            <a:endParaRPr lang="en-US" altLang="ko-KR" sz="1815" b="1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다들 </a:t>
            </a:r>
            <a:r>
              <a:rPr lang="ko-KR" altLang="en-US" sz="1815" spc="-9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커여운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고양이보면서 </a:t>
            </a:r>
            <a:r>
              <a:rPr lang="ko-KR" altLang="en-US" sz="1815" spc="-9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힐링ㅎ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세요･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ꕤ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-408" t="8077" r="-1" b="23322"/>
          <a:stretch/>
        </p:blipFill>
        <p:spPr>
          <a:xfrm rot="10800000" flipV="1">
            <a:off x="1054109" y="1628072"/>
            <a:ext cx="2619849" cy="318205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7076" r="-1554" b="8890"/>
          <a:stretch/>
        </p:blipFill>
        <p:spPr>
          <a:xfrm flipH="1">
            <a:off x="6793157" y="1628071"/>
            <a:ext cx="4408242" cy="318831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b="11057"/>
          <a:stretch/>
        </p:blipFill>
        <p:spPr>
          <a:xfrm flipV="1">
            <a:off x="3936828" y="1628262"/>
            <a:ext cx="2687585" cy="318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97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0E6A95-0DD6-87C4-1B70-4BA38BEC9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D079671-C69A-D1E1-DB36-FDB6C2B4D3B6}"/>
              </a:ext>
            </a:extLst>
          </p:cNvPr>
          <p:cNvSpPr/>
          <p:nvPr/>
        </p:nvSpPr>
        <p:spPr>
          <a:xfrm>
            <a:off x="1263650" y="1638300"/>
            <a:ext cx="3060700" cy="37211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F45C312-B199-A232-3F7D-14FB96809222}"/>
              </a:ext>
            </a:extLst>
          </p:cNvPr>
          <p:cNvCxnSpPr/>
          <p:nvPr/>
        </p:nvCxnSpPr>
        <p:spPr>
          <a:xfrm flipV="1">
            <a:off x="914400" y="1023257"/>
            <a:ext cx="10493829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3">
            <a:extLst>
              <a:ext uri="{FF2B5EF4-FFF2-40B4-BE49-F238E27FC236}">
                <a16:creationId xmlns:a16="http://schemas.microsoft.com/office/drawing/2014/main" id="{12A63DD4-1190-9BD4-276E-19F272A0994C}"/>
              </a:ext>
            </a:extLst>
          </p:cNvPr>
          <p:cNvSpPr txBox="1">
            <a:spLocks/>
          </p:cNvSpPr>
          <p:nvPr/>
        </p:nvSpPr>
        <p:spPr>
          <a:xfrm>
            <a:off x="4730632" y="2172251"/>
            <a:ext cx="6959835" cy="2327776"/>
          </a:xfrm>
          <a:prstGeom prst="rect">
            <a:avLst/>
          </a:prstGeom>
        </p:spPr>
        <p:txBody>
          <a:bodyPr lIns="0" tIns="0" rIns="32659" bIns="0" anchor="b">
            <a:noAutofit/>
          </a:bodyPr>
          <a:lstStyle>
            <a:lvl1pPr marL="0" indent="0" algn="l" defTabSz="1007943" rtl="0" eaLnBrk="1" latinLnBrk="0" hangingPunct="1">
              <a:lnSpc>
                <a:spcPct val="10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00" kern="1200" spc="-100" baseline="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  <a:cs typeface="+mn-cs"/>
              </a:defRPr>
            </a:lvl1pPr>
            <a:lvl2pPr marL="75595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727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2pPr>
            <a:lvl3pPr marL="1259929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511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3pPr>
            <a:lvl4pPr marL="1763900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4pPr>
            <a:lvl5pPr marL="2267872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5pPr>
            <a:lvl6pPr marL="2771844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전공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화학과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나이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2001.06.15</a:t>
            </a:r>
          </a:p>
          <a:p>
            <a:pPr marL="457200" indent="-457200">
              <a:buFont typeface="Arial" panose="020B0604020202020204" pitchFamily="34" charset="0"/>
              <a:buAutoNum type="arabicParenR"/>
            </a:pP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거주지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서울 목동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                                                                   </a:t>
            </a:r>
          </a:p>
          <a:p>
            <a:pPr marL="457200" indent="-457200">
              <a:buAutoNum type="arabicParenR"/>
            </a:pP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MBTI : ESFJ (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놀 때만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되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2F87C1-F960-A7B0-9D9B-0FFEF4D42D1F}"/>
              </a:ext>
            </a:extLst>
          </p:cNvPr>
          <p:cNvSpPr txBox="1"/>
          <p:nvPr/>
        </p:nvSpPr>
        <p:spPr>
          <a:xfrm>
            <a:off x="4746171" y="2373316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About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5DB63-5593-E03B-7C40-EF66D19F69C1}"/>
              </a:ext>
            </a:extLst>
          </p:cNvPr>
          <p:cNvSpPr txBox="1"/>
          <p:nvPr/>
        </p:nvSpPr>
        <p:spPr>
          <a:xfrm>
            <a:off x="3981450" y="571500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About            interest &amp; plan          contact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3600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9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8E7CB4-C5A7-3E50-ABE4-DAD51C25C121}"/>
              </a:ext>
            </a:extLst>
          </p:cNvPr>
          <p:cNvSpPr/>
          <p:nvPr/>
        </p:nvSpPr>
        <p:spPr>
          <a:xfrm>
            <a:off x="1263650" y="1638300"/>
            <a:ext cx="3060700" cy="37211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8B3B24-DF78-1F24-CEF0-689E86DABBD9}"/>
              </a:ext>
            </a:extLst>
          </p:cNvPr>
          <p:cNvSpPr txBox="1"/>
          <p:nvPr/>
        </p:nvSpPr>
        <p:spPr>
          <a:xfrm>
            <a:off x="3981450" y="571500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About           interest &amp; plan          contact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C41A42F-1E0E-31E4-07AB-F06F3EBDCDE5}"/>
              </a:ext>
            </a:extLst>
          </p:cNvPr>
          <p:cNvCxnSpPr/>
          <p:nvPr/>
        </p:nvCxnSpPr>
        <p:spPr>
          <a:xfrm flipV="1">
            <a:off x="914400" y="1023257"/>
            <a:ext cx="10493829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3">
            <a:extLst>
              <a:ext uri="{FF2B5EF4-FFF2-40B4-BE49-F238E27FC236}">
                <a16:creationId xmlns:a16="http://schemas.microsoft.com/office/drawing/2014/main" id="{EABE8724-3391-0312-D681-7112726B7818}"/>
              </a:ext>
            </a:extLst>
          </p:cNvPr>
          <p:cNvSpPr txBox="1">
            <a:spLocks/>
          </p:cNvSpPr>
          <p:nvPr/>
        </p:nvSpPr>
        <p:spPr>
          <a:xfrm>
            <a:off x="4730632" y="2373972"/>
            <a:ext cx="6959835" cy="2327776"/>
          </a:xfrm>
          <a:prstGeom prst="rect">
            <a:avLst/>
          </a:prstGeom>
        </p:spPr>
        <p:txBody>
          <a:bodyPr lIns="0" tIns="0" rIns="32659" bIns="0" anchor="b">
            <a:noAutofit/>
          </a:bodyPr>
          <a:lstStyle>
            <a:lvl1pPr marL="0" indent="0" algn="l" defTabSz="1007943" rtl="0" eaLnBrk="1" latinLnBrk="0" hangingPunct="1">
              <a:lnSpc>
                <a:spcPct val="100000"/>
              </a:lnSpc>
              <a:spcBef>
                <a:spcPts val="1102"/>
              </a:spcBef>
              <a:buFont typeface="Arial" panose="020B0604020202020204" pitchFamily="34" charset="0"/>
              <a:buNone/>
              <a:defRPr sz="1800" kern="1200" spc="-100" baseline="0">
                <a:solidFill>
                  <a:schemeClr val="bg1"/>
                </a:solidFill>
                <a:latin typeface="LG스마트체 SemiBold" panose="020B0600000101010101" pitchFamily="50" charset="-127"/>
                <a:ea typeface="LG스마트체 SemiBold" panose="020B0600000101010101" pitchFamily="50" charset="-127"/>
                <a:cs typeface="+mn-cs"/>
              </a:defRPr>
            </a:lvl1pPr>
            <a:lvl2pPr marL="75595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727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2pPr>
            <a:lvl3pPr marL="1259929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511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3pPr>
            <a:lvl4pPr marL="1763900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4pPr>
            <a:lvl5pPr marL="2267872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295" kern="120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+mn-cs"/>
              </a:defRPr>
            </a:lvl5pPr>
            <a:lvl6pPr marL="2771844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1007943" rtl="0" eaLnBrk="1" latinLnBrk="1" hangingPunct="1">
              <a:lnSpc>
                <a:spcPct val="90000"/>
              </a:lnSpc>
              <a:spcBef>
                <a:spcPts val="551"/>
              </a:spcBef>
              <a:buFont typeface="Arial" panose="020B0604020202020204" pitchFamily="34" charset="0"/>
              <a:buChar char="•"/>
              <a:defRPr sz="19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1)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요즘 취미와 관심사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운동하기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필름 사진찍기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디자인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                       </a:t>
            </a: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 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패션 유행 알아보기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고양이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2)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제일 좋았던 경험 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인생에서 가장 아름다운 노을을 보았을 때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in </a:t>
            </a:r>
            <a:r>
              <a:rPr lang="ko-KR" altLang="en-US" sz="1815" spc="-9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코타키나발루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3)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성격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사교적이며 새로운 것에 도전하고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사람들을 만나는 것을 좋아함</a:t>
            </a:r>
            <a:endParaRPr lang="en-US" altLang="ko-KR" sz="1815" spc="-9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4)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올해 목표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취업 성공하기</a:t>
            </a:r>
            <a:r>
              <a:rPr lang="en-US" altLang="ko-KR" sz="1815" spc="-9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468B86CE-6C6D-2351-61A3-6A88D7383D4E}"/>
              </a:ext>
            </a:extLst>
          </p:cNvPr>
          <p:cNvSpPr/>
          <p:nvPr/>
        </p:nvSpPr>
        <p:spPr>
          <a:xfrm>
            <a:off x="5138054" y="4746174"/>
            <a:ext cx="838200" cy="72208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E2C46A43-3E92-5D98-C6AA-9708D3BCAB22}"/>
              </a:ext>
            </a:extLst>
          </p:cNvPr>
          <p:cNvSpPr/>
          <p:nvPr/>
        </p:nvSpPr>
        <p:spPr>
          <a:xfrm>
            <a:off x="6291949" y="4757056"/>
            <a:ext cx="838200" cy="72208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0FCE7B25-3207-9CCA-B50A-AFC2DB4CA020}"/>
              </a:ext>
            </a:extLst>
          </p:cNvPr>
          <p:cNvSpPr/>
          <p:nvPr/>
        </p:nvSpPr>
        <p:spPr>
          <a:xfrm>
            <a:off x="7402283" y="4746174"/>
            <a:ext cx="838200" cy="72208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별: 꼭짓점 5개 18">
            <a:extLst>
              <a:ext uri="{FF2B5EF4-FFF2-40B4-BE49-F238E27FC236}">
                <a16:creationId xmlns:a16="http://schemas.microsoft.com/office/drawing/2014/main" id="{6CFE4430-F53A-F711-28A6-7DBA8034E46F}"/>
              </a:ext>
            </a:extLst>
          </p:cNvPr>
          <p:cNvSpPr/>
          <p:nvPr/>
        </p:nvSpPr>
        <p:spPr>
          <a:xfrm>
            <a:off x="5127171" y="4746174"/>
            <a:ext cx="838200" cy="722086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63D051-027D-EAD1-6340-62674DDB7DA0}"/>
              </a:ext>
            </a:extLst>
          </p:cNvPr>
          <p:cNvSpPr txBox="1"/>
          <p:nvPr/>
        </p:nvSpPr>
        <p:spPr>
          <a:xfrm>
            <a:off x="5007429" y="4933433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</a:t>
            </a:r>
            <a:r>
              <a:rPr lang="ko-KR" altLang="en-US" dirty="0"/>
              <a:t>취미              성격            계획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3EE4EF0-6AD8-658C-F577-22F2B99AE9E9}"/>
              </a:ext>
            </a:extLst>
          </p:cNvPr>
          <p:cNvSpPr txBox="1"/>
          <p:nvPr/>
        </p:nvSpPr>
        <p:spPr>
          <a:xfrm>
            <a:off x="4691749" y="145363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Interest &amp; plan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5349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97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9AA14C-239F-BD3F-E7F6-4EA485EBF4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9BD7E15-36EE-3358-7A47-021D938C7FF8}"/>
              </a:ext>
            </a:extLst>
          </p:cNvPr>
          <p:cNvSpPr txBox="1"/>
          <p:nvPr/>
        </p:nvSpPr>
        <p:spPr>
          <a:xfrm>
            <a:off x="3981450" y="571500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About            interest &amp; plan          contact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38670CB-756D-F704-E6BF-5AFA4BA9DF30}"/>
              </a:ext>
            </a:extLst>
          </p:cNvPr>
          <p:cNvCxnSpPr/>
          <p:nvPr/>
        </p:nvCxnSpPr>
        <p:spPr>
          <a:xfrm flipV="1">
            <a:off x="914400" y="1023257"/>
            <a:ext cx="10493829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3EB2D49-304B-D699-E3DC-49E6F31FFE88}"/>
              </a:ext>
            </a:extLst>
          </p:cNvPr>
          <p:cNvSpPr txBox="1"/>
          <p:nvPr/>
        </p:nvSpPr>
        <p:spPr>
          <a:xfrm>
            <a:off x="4991107" y="342900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          </a:t>
            </a:r>
            <a:r>
              <a:rPr lang="en-US" altLang="ko-KR" dirty="0" err="1"/>
              <a:t>instagram</a:t>
            </a:r>
            <a:r>
              <a:rPr lang="ko-KR" altLang="en-US" dirty="0"/>
              <a:t>         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359C39-D40F-52BE-5D41-586CCAB0D149}"/>
              </a:ext>
            </a:extLst>
          </p:cNvPr>
          <p:cNvSpPr txBox="1"/>
          <p:nvPr/>
        </p:nvSpPr>
        <p:spPr>
          <a:xfrm>
            <a:off x="4746171" y="2373316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contact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2306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Words>320</Words>
  <Application>Microsoft Office PowerPoint</Application>
  <PresentationFormat>와이드스크린</PresentationFormat>
  <Paragraphs>51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5" baseType="lpstr">
      <vt:lpstr>LG스마트체2.0 SemiBold</vt:lpstr>
      <vt:lpstr>Noto Sans CJK KR Medium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박지회</cp:lastModifiedBy>
  <cp:revision>17</cp:revision>
  <dcterms:created xsi:type="dcterms:W3CDTF">2024-02-05T02:03:30Z</dcterms:created>
  <dcterms:modified xsi:type="dcterms:W3CDTF">2025-02-01T09:04:05Z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

<file path=docProps/thumbnail.jpeg>
</file>